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5" r:id="rId1"/>
  </p:sldMasterIdLst>
  <p:notesMasterIdLst>
    <p:notesMasterId r:id="rId26"/>
  </p:notesMasterIdLst>
  <p:sldIdLst>
    <p:sldId id="257" r:id="rId2"/>
    <p:sldId id="267" r:id="rId3"/>
    <p:sldId id="268" r:id="rId4"/>
    <p:sldId id="269" r:id="rId5"/>
    <p:sldId id="258" r:id="rId6"/>
    <p:sldId id="271" r:id="rId7"/>
    <p:sldId id="272" r:id="rId8"/>
    <p:sldId id="259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3" r:id="rId17"/>
    <p:sldId id="260" r:id="rId18"/>
    <p:sldId id="282" r:id="rId19"/>
    <p:sldId id="281" r:id="rId20"/>
    <p:sldId id="263" r:id="rId21"/>
    <p:sldId id="284" r:id="rId22"/>
    <p:sldId id="264" r:id="rId23"/>
    <p:sldId id="265" r:id="rId24"/>
    <p:sldId id="270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9" d="100"/>
          <a:sy n="149" d="100"/>
        </p:scale>
        <p:origin x="-28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DCF66-F047-1544-84A2-321C86CCE2F7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594DF-2F5B-A54E-BB80-56A287BBB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EC5A-8E45-46E7-B91B-8F21C08AAF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About.me/</a:t>
            </a:r>
            <a:r>
              <a:rPr lang="en-US" dirty="0" err="1" smtClean="0"/>
              <a:t>mjeaton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EC5A-8E45-46E7-B91B-8F21C08AAF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71550"/>
            <a:ext cx="8228013" cy="1445419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480982"/>
            <a:ext cx="8228013" cy="8001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1"/>
            <a:ext cx="3509683" cy="165735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04788"/>
            <a:ext cx="3657600" cy="438983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6803"/>
            <a:ext cx="3509683" cy="2541144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857250"/>
            <a:ext cx="4267200" cy="32004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1943100"/>
            <a:ext cx="3505200" cy="26289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6" y="945357"/>
            <a:ext cx="1254125" cy="94059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6" y="571500"/>
            <a:ext cx="2092325" cy="156924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926292"/>
            <a:ext cx="8228013" cy="2601656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05979"/>
            <a:ext cx="1524000" cy="4388644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2644"/>
            <a:ext cx="6019800" cy="421173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7521"/>
            <a:ext cx="6400800" cy="1021556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2707272"/>
            <a:ext cx="5181601" cy="1125140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8AEBBE-F8B2-42CF-9895-E86A608384EB}" type="datetime1">
              <a:rPr lang="en-US" smtClean="0"/>
              <a:pPr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4767263"/>
            <a:ext cx="1446213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088356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3372802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88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077571"/>
            <a:ext cx="7662864" cy="24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  <p:sldLayoutId id="2147484227" r:id="rId12"/>
    <p:sldLayoutId id="2147484228" r:id="rId13"/>
    <p:sldLayoutId id="2147484229" r:id="rId14"/>
    <p:sldLayoutId id="2147484230" r:id="rId15"/>
    <p:sldLayoutId id="2147484231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e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7" Type="http://schemas.openxmlformats.org/officeDocument/2006/relationships/image" Target="../media/image12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Lessons Learned from </a:t>
            </a:r>
            <a:r>
              <a:rPr lang="en-US" b="0" smtClean="0"/>
              <a:t>Working Remotely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850310"/>
            <a:ext cx="8228013" cy="8001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St. Louis, 2015</a:t>
            </a:r>
          </a:p>
          <a:p>
            <a:endParaRPr lang="en-US" dirty="0"/>
          </a:p>
          <a:p>
            <a:r>
              <a:rPr lang="en-US" dirty="0" smtClean="0"/>
              <a:t>Michael Eaton / @</a:t>
            </a:r>
            <a:r>
              <a:rPr lang="en-US" dirty="0" err="1" smtClean="0"/>
              <a:t>mjeaton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9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1997 </a:t>
            </a:r>
            <a:r>
              <a:rPr lang="en-US" dirty="0"/>
              <a:t>to 2000 – Worked on a team of 5. Best team EVER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2000 </a:t>
            </a:r>
            <a:r>
              <a:rPr lang="en-US" dirty="0"/>
              <a:t>to 2001 – Project Director/Team Lead for mid-size consulting firm. Led several project teams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2001 </a:t>
            </a:r>
            <a:r>
              <a:rPr lang="en-US" dirty="0"/>
              <a:t>to early 2006 – Independent consultant – worked mostly alone, but did contribute to a couple project teams during that time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2006 </a:t>
            </a:r>
            <a:r>
              <a:rPr lang="en-US" dirty="0"/>
              <a:t>(roughly 9 months) – Tried my hand at working for “The Man” again. Worked on a small </a:t>
            </a:r>
            <a:r>
              <a:rPr lang="en-US" dirty="0" err="1"/>
              <a:t>dev</a:t>
            </a:r>
            <a:r>
              <a:rPr lang="en-US" dirty="0"/>
              <a:t> team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2006 </a:t>
            </a:r>
            <a:r>
              <a:rPr lang="en-US" dirty="0"/>
              <a:t>to </a:t>
            </a:r>
            <a:r>
              <a:rPr lang="en-US" dirty="0" smtClean="0"/>
              <a:t>2014 – </a:t>
            </a:r>
            <a:r>
              <a:rPr lang="en-US" dirty="0"/>
              <a:t>Independent consultant. </a:t>
            </a:r>
            <a:r>
              <a:rPr lang="en-US" dirty="0" smtClean="0"/>
              <a:t>Variety of projects.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November 2014 to Now – Remote team member at Quicken Loans.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working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 commute</a:t>
            </a:r>
          </a:p>
          <a:p>
            <a:r>
              <a:rPr lang="en-US" dirty="0" smtClean="0"/>
              <a:t>More time with family/friends</a:t>
            </a:r>
          </a:p>
          <a:p>
            <a:r>
              <a:rPr lang="en-US" dirty="0" smtClean="0"/>
              <a:t>Flexible schedule</a:t>
            </a:r>
          </a:p>
          <a:p>
            <a:r>
              <a:rPr lang="en-US" dirty="0" smtClean="0"/>
              <a:t>More ability to focus</a:t>
            </a:r>
          </a:p>
          <a:p>
            <a:r>
              <a:rPr lang="en-US" dirty="0" smtClean="0"/>
              <a:t>Customized workspace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Miss out on interactions</a:t>
            </a:r>
          </a:p>
          <a:p>
            <a:r>
              <a:rPr lang="en-US" dirty="0" smtClean="0"/>
              <a:t>Self promotion is tougher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4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onvincing your boss</a:t>
            </a:r>
            <a:endParaRPr lang="en-US" dirty="0"/>
          </a:p>
        </p:txBody>
      </p:sp>
      <p:pic>
        <p:nvPicPr>
          <p:cNvPr id="5" name="Picture 4" descr="Depositphotos_7653658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56" y="2019029"/>
            <a:ext cx="3042211" cy="30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onvincing your boss</a:t>
            </a:r>
            <a:endParaRPr lang="en-US" dirty="0"/>
          </a:p>
        </p:txBody>
      </p:sp>
      <p:pic>
        <p:nvPicPr>
          <p:cNvPr id="4" name="Picture 3" descr="Depositphotos_4016109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15" y="1948572"/>
            <a:ext cx="4477203" cy="29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5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onvincing your boss</a:t>
            </a:r>
            <a:endParaRPr lang="en-US" dirty="0"/>
          </a:p>
        </p:txBody>
      </p:sp>
      <p:pic>
        <p:nvPicPr>
          <p:cNvPr id="8" name="Picture 7" descr="Depositphotos_6241174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87" y="1972642"/>
            <a:ext cx="4568574" cy="30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47" y="248514"/>
            <a:ext cx="3352800" cy="25146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4" y="391389"/>
            <a:ext cx="2888874" cy="222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348777"/>
            <a:ext cx="2238375" cy="2286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8" y="2439264"/>
            <a:ext cx="2400300" cy="1800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4" y="3306039"/>
            <a:ext cx="1771650" cy="13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ips for remote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present / available</a:t>
            </a:r>
          </a:p>
          <a:p>
            <a:r>
              <a:rPr lang="en-US" dirty="0" smtClean="0"/>
              <a:t>Be disciplined</a:t>
            </a:r>
          </a:p>
          <a:p>
            <a:r>
              <a:rPr lang="en-US" dirty="0" smtClean="0"/>
              <a:t>Have a dedicated space</a:t>
            </a:r>
          </a:p>
          <a:p>
            <a:r>
              <a:rPr lang="en-US" dirty="0" smtClean="0"/>
              <a:t>Use technology to your advantage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2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ips for remote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advantage of the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500" dirty="0"/>
              <a:t>http://about.me/mjeaton</a:t>
            </a:r>
          </a:p>
        </p:txBody>
      </p:sp>
    </p:spTree>
    <p:extLst>
      <p:ext uri="{BB962C8B-B14F-4D97-AF65-F5344CB8AC3E}">
        <p14:creationId xmlns:p14="http://schemas.microsoft.com/office/powerpoint/2010/main" val="1243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1856525"/>
            <a:ext cx="8109767" cy="2711450"/>
          </a:xfrm>
        </p:spPr>
        <p:txBody>
          <a:bodyPr>
            <a:normAutofit/>
          </a:bodyPr>
          <a:lstStyle/>
          <a:p>
            <a:r>
              <a:rPr lang="en-US" dirty="0" smtClean="0"/>
              <a:t>The Chase Building, </a:t>
            </a:r>
            <a:r>
              <a:rPr lang="en-US" dirty="0"/>
              <a:t>downtown Detroit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– https</a:t>
            </a:r>
            <a:r>
              <a:rPr lang="en-US" sz="1800" dirty="0"/>
              <a:t>://</a:t>
            </a:r>
            <a:r>
              <a:rPr lang="en-US" sz="1800" dirty="0" err="1"/>
              <a:t>commons.wikimedia.org</a:t>
            </a:r>
            <a:r>
              <a:rPr lang="en-US" sz="1800" dirty="0"/>
              <a:t>/wiki/</a:t>
            </a:r>
            <a:r>
              <a:rPr lang="en-US" sz="1800" dirty="0" err="1"/>
              <a:t>File:ChaseBuildingDetroit.JPG</a:t>
            </a:r>
            <a:endParaRPr lang="en-US" sz="18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4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otconnectorblog.com/wp-content/uploads/2011/06/QL-ETA-color-logo-low-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7476" y="1136277"/>
            <a:ext cx="6489048" cy="13144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83165" y="2656430"/>
            <a:ext cx="7369504" cy="95410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/>
              <a:t>#1 Place to work in IT for the 3</a:t>
            </a:r>
            <a:r>
              <a:rPr lang="en-US" sz="2800" baseline="30000" dirty="0"/>
              <a:t>rd</a:t>
            </a:r>
            <a:r>
              <a:rPr lang="en-US" sz="2800" dirty="0"/>
              <a:t> year in a row!</a:t>
            </a:r>
            <a:br>
              <a:rPr lang="en-US" sz="2800" dirty="0"/>
            </a:br>
            <a:r>
              <a:rPr lang="en-US" sz="2800" dirty="0"/>
              <a:t>http://</a:t>
            </a:r>
            <a:r>
              <a:rPr lang="en-US" sz="2800" dirty="0" err="1"/>
              <a:t>bit.ly</a:t>
            </a:r>
            <a:r>
              <a:rPr lang="en-US" sz="2800" dirty="0"/>
              <a:t>/quickenLoans1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003" y="3722161"/>
            <a:ext cx="6801858" cy="95410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We’re hiring! Interested? Let me know!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@</a:t>
            </a:r>
            <a:r>
              <a:rPr lang="en-US" sz="2800" dirty="0" err="1">
                <a:solidFill>
                  <a:srgbClr val="000000"/>
                </a:solidFill>
              </a:rPr>
              <a:t>mjeaton</a:t>
            </a:r>
            <a:r>
              <a:rPr lang="en-US" sz="2800" dirty="0">
                <a:solidFill>
                  <a:srgbClr val="000000"/>
                </a:solidFill>
              </a:rPr>
              <a:t> / </a:t>
            </a:r>
            <a:r>
              <a:rPr lang="en-US" sz="2800" dirty="0" err="1">
                <a:solidFill>
                  <a:srgbClr val="000000"/>
                </a:solidFill>
              </a:rPr>
              <a:t>mikeeaton@quickenloans.com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246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85900" y="2008585"/>
            <a:ext cx="6172200" cy="112633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tx1"/>
                </a:solidFill>
              </a:rPr>
              <a:t>about.me/</a:t>
            </a:r>
            <a:r>
              <a:rPr lang="en-US" sz="7200" dirty="0" err="1">
                <a:solidFill>
                  <a:schemeClr val="tx1"/>
                </a:solidFill>
              </a:rPr>
              <a:t>mjeaton</a:t>
            </a:r>
            <a:endParaRPr lang="en-US" sz="7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5" name="Picture 4" descr="Depositphotos_11105603_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9" y="1924646"/>
            <a:ext cx="2205461" cy="2714413"/>
          </a:xfrm>
          <a:prstGeom prst="rect">
            <a:avLst/>
          </a:prstGeom>
        </p:spPr>
      </p:pic>
      <p:pic>
        <p:nvPicPr>
          <p:cNvPr id="8" name="Picture 7" descr="Depositphotos_8017774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2" y="2188915"/>
            <a:ext cx="3782936" cy="2522207"/>
          </a:xfrm>
          <a:prstGeom prst="rect">
            <a:avLst/>
          </a:prstGeom>
        </p:spPr>
      </p:pic>
      <p:pic>
        <p:nvPicPr>
          <p:cNvPr id="9" name="Picture 8" descr="Depositphotos_57608857_origina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85" y="1756537"/>
            <a:ext cx="1971864" cy="29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3" name="Picture 2" descr="Depositphotos_8670873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3" y="2291312"/>
            <a:ext cx="3386500" cy="2257667"/>
          </a:xfrm>
          <a:prstGeom prst="rect">
            <a:avLst/>
          </a:prstGeom>
        </p:spPr>
      </p:pic>
      <p:pic>
        <p:nvPicPr>
          <p:cNvPr id="4" name="Picture 3" descr="Depositphotos_7587200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57" y="2017766"/>
            <a:ext cx="4207144" cy="28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5" name="Picture 4" descr="ChaseBuildingDetroi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68" y="1935059"/>
            <a:ext cx="4620411" cy="30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1994 to 1995 – Worked remotely on a team of 6 or 7. Worked in a silo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1996 </a:t>
            </a:r>
            <a:r>
              <a:rPr lang="en-US" dirty="0"/>
              <a:t>– Sole developer for small, custom </a:t>
            </a:r>
            <a:r>
              <a:rPr lang="en-US" dirty="0" err="1"/>
              <a:t>dev</a:t>
            </a:r>
            <a:r>
              <a:rPr lang="en-US" dirty="0"/>
              <a:t> </a:t>
            </a:r>
            <a:r>
              <a:rPr lang="en-US" dirty="0" smtClean="0"/>
              <a:t>shop.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316</Words>
  <Application>Microsoft Macintosh PowerPoint</Application>
  <PresentationFormat>On-screen Show (16:9)</PresentationFormat>
  <Paragraphs>54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Genesis</vt:lpstr>
      <vt:lpstr>Lessons Learned from Working Remotely</vt:lpstr>
      <vt:lpstr>PowerPoint Presentation</vt:lpstr>
      <vt:lpstr>PowerPoint Presentation</vt:lpstr>
      <vt:lpstr>PowerPoint Presentation</vt:lpstr>
      <vt:lpstr>what is remote working?</vt:lpstr>
      <vt:lpstr>what is remote working?</vt:lpstr>
      <vt:lpstr>what is remote working?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remote working</vt:lpstr>
      <vt:lpstr>convincing your boss</vt:lpstr>
      <vt:lpstr>convincing your boss</vt:lpstr>
      <vt:lpstr>convincing your boss</vt:lpstr>
      <vt:lpstr>tips for remote working</vt:lpstr>
      <vt:lpstr>tips for remote working</vt:lpstr>
      <vt:lpstr>questions?</vt:lpstr>
      <vt:lpstr>contact</vt:lpstr>
      <vt:lpstr>Image credits</vt:lpstr>
    </vt:vector>
  </TitlesOfParts>
  <Company>Quicken Loans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Eaton, Mike</dc:creator>
  <cp:lastModifiedBy>Eaton, Mike</cp:lastModifiedBy>
  <cp:revision>14</cp:revision>
  <dcterms:created xsi:type="dcterms:W3CDTF">2015-06-26T14:32:49Z</dcterms:created>
  <dcterms:modified xsi:type="dcterms:W3CDTF">2016-03-30T01:39:49Z</dcterms:modified>
</cp:coreProperties>
</file>